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56" r:id="rId2"/>
    <p:sldId id="258" r:id="rId3"/>
    <p:sldId id="259" r:id="rId4"/>
    <p:sldId id="261" r:id="rId5"/>
    <p:sldId id="260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66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6638-EB1E-4F5E-AFBA-2978454AD3F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41580-71CE-4A71-ABFA-0CA0346E4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22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6638-EB1E-4F5E-AFBA-2978454AD3F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41580-71CE-4A71-ABFA-0CA0346E4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951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6638-EB1E-4F5E-AFBA-2978454AD3F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41580-71CE-4A71-ABFA-0CA0346E4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617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6638-EB1E-4F5E-AFBA-2978454AD3F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41580-71CE-4A71-ABFA-0CA0346E4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307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6638-EB1E-4F5E-AFBA-2978454AD3F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41580-71CE-4A71-ABFA-0CA0346E4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731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6638-EB1E-4F5E-AFBA-2978454AD3F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41580-71CE-4A71-ABFA-0CA0346E4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42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6638-EB1E-4F5E-AFBA-2978454AD3F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41580-71CE-4A71-ABFA-0CA0346E4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050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6638-EB1E-4F5E-AFBA-2978454AD3F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41580-71CE-4A71-ABFA-0CA0346E4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57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6638-EB1E-4F5E-AFBA-2978454AD3F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41580-71CE-4A71-ABFA-0CA0346E4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121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6638-EB1E-4F5E-AFBA-2978454AD3F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41580-71CE-4A71-ABFA-0CA0346E4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842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6638-EB1E-4F5E-AFBA-2978454AD3F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41580-71CE-4A71-ABFA-0CA0346E419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065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6638-EB1E-4F5E-AFBA-2978454AD3F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41580-71CE-4A71-ABFA-0CA0346E4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381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6638-EB1E-4F5E-AFBA-2978454AD3F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41580-71CE-4A71-ABFA-0CA0346E419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65838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6638-EB1E-4F5E-AFBA-2978454AD3F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41580-71CE-4A71-ABFA-0CA0346E4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419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6638-EB1E-4F5E-AFBA-2978454AD3F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41580-71CE-4A71-ABFA-0CA0346E4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0406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6638-EB1E-4F5E-AFBA-2978454AD3F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41580-71CE-4A71-ABFA-0CA0346E4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756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46638-EB1E-4F5E-AFBA-2978454AD3FB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8241580-71CE-4A71-ABFA-0CA0346E4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983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76516" y="3852198"/>
            <a:ext cx="70796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kk-KZ" sz="36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ТРАНСФЕРТТІК БАҒАНЫҢ ҚҰРЫЛУЫ</a:t>
            </a:r>
            <a:endParaRPr lang="ru-RU" sz="3600" dirty="0">
              <a:ln w="0"/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950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37662" y="883082"/>
            <a:ext cx="528862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Дәріс</a:t>
            </a:r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92583" y="2483448"/>
            <a:ext cx="41260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1.</a:t>
            </a:r>
            <a:r>
              <a:rPr lang="kk-KZ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Трансферттік </a:t>
            </a:r>
            <a:r>
              <a:rPr lang="kk-KZ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баға</a:t>
            </a:r>
            <a:endParaRPr lang="ru-RU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92583" y="3283522"/>
            <a:ext cx="65132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2.</a:t>
            </a:r>
            <a:r>
              <a:rPr lang="kk-KZ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Трансферттік </a:t>
            </a:r>
            <a:r>
              <a:rPr lang="kk-KZ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бағаны қолдану </a:t>
            </a:r>
            <a:endParaRPr lang="ru-RU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60657" y="4083596"/>
            <a:ext cx="59952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kk-KZ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Трансферттік </a:t>
            </a:r>
            <a:r>
              <a:rPr lang="kk-KZ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баға белгілеу </a:t>
            </a:r>
            <a:endParaRPr lang="ru-RU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0266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93072" y="788351"/>
            <a:ext cx="771891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Трансферттік баға – халықаралық бірігулер, фирмалар, компаниялар мен ұлтаралық корпорациялар (оның ішінде әр түрлі елдер мен аймақтарда орналасқан олардың бөлімшелері мен филиалдары арасында) аясында тауар мен қызметті жабдықтау есебінде қолданылатын бағалардың әртүрлілігі. </a:t>
            </a:r>
            <a:endParaRPr lang="ru-RU" sz="2800" dirty="0">
              <a:ln w="0"/>
              <a:solidFill>
                <a:schemeClr val="accent5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76784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36319" y="866728"/>
            <a:ext cx="825780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>
                <a:ln/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Трансферттік бағаны қолдану жартылай дайындалған өнімдермен, тораптармен, жиынтықтаушы бұйымдардың бөлшектерімен және тағы басқа жабдықтау саласында болады. Әдеттегіше, шетелдік фирмалардың тәжірбиесінде трансферттік баға коммерциялық құпияның мәні болып табылады. </a:t>
            </a:r>
            <a:endParaRPr lang="ru-RU" sz="2800" b="1" dirty="0">
              <a:ln/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773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0113" y="652530"/>
            <a:ext cx="92180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Трансферттік баға белгілеу – бұл бір заңды тұлғаның бөлімшелеріне ішкі есеп айырысудың бағасын белгілеу процесі. 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kk-KZ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Тәжірибеде трансферттік баға есебінің төрт әдісі қолданылады: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0113" y="2555960"/>
            <a:ext cx="945315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нарықтық бағаның негізінде;</a:t>
            </a:r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kk-KZ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«шығын плюс» принципі бойынша толық, өзгермелі (маржиналдық) шығындар негізінде;</a:t>
            </a:r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kk-KZ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-нарықтық коньюктурасының ықпалымен қалыптасқан келісімшарттық трансферттік бағаның және өнім өндірудің немесе қызмет көрсетудің шығындары негізінде;</a:t>
            </a:r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kk-KZ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дисконттау операциясы.</a:t>
            </a:r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kk-KZ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800" dirty="0" smtClean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870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26368" y="2356058"/>
            <a:ext cx="576404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Назарларңызға       рахмет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34761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</TotalTime>
  <Words>153</Words>
  <Application>Microsoft Office PowerPoint</Application>
  <PresentationFormat>Произвольный</PresentationFormat>
  <Paragraphs>17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Аспект</vt:lpstr>
      <vt:lpstr>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</dc:title>
  <dc:creator>Admin</dc:creator>
  <cp:lastModifiedBy>ninja997@mail.ru</cp:lastModifiedBy>
  <cp:revision>7</cp:revision>
  <dcterms:created xsi:type="dcterms:W3CDTF">2020-03-19T15:19:22Z</dcterms:created>
  <dcterms:modified xsi:type="dcterms:W3CDTF">2020-03-30T09:25:48Z</dcterms:modified>
</cp:coreProperties>
</file>